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5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6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7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2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5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5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0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4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86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9937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02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3809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3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4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2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C9D6A-5AB5-4D7F-9741-3199C79F219F}" type="datetimeFigureOut">
              <a:rPr lang="en-US" smtClean="0"/>
              <a:t>8/3/2020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1E993F-004A-4979-B3C4-379BE3644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4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62607"/>
            <a:ext cx="9702216" cy="599089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Aggression and Bullying in Young Children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Student’s Name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Institution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Date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6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043218" cy="935421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Social And Emotional Development Influence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45021"/>
            <a:ext cx="10547715" cy="449634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children </a:t>
            </a:r>
            <a:r>
              <a:rPr lang="en-US" sz="2800" dirty="0"/>
              <a:t>tend to become fearful after getting bullied by their colleagues. </a:t>
            </a:r>
            <a:endParaRPr lang="en-US" sz="2800" dirty="0" smtClean="0"/>
          </a:p>
          <a:p>
            <a:r>
              <a:rPr lang="en-US" sz="2800" dirty="0" smtClean="0"/>
              <a:t>Bullying </a:t>
            </a:r>
            <a:r>
              <a:rPr lang="en-US" sz="2800" dirty="0"/>
              <a:t>and aggression from others affect children's self-esteem, leading to the creation of fear in their lives </a:t>
            </a:r>
            <a:endParaRPr lang="en-US" sz="2800" dirty="0" smtClean="0"/>
          </a:p>
          <a:p>
            <a:r>
              <a:rPr lang="en-US" sz="2800" dirty="0" smtClean="0"/>
              <a:t>Children </a:t>
            </a:r>
            <a:r>
              <a:rPr lang="en-US" sz="2800" dirty="0"/>
              <a:t>tend to become withdrawn from their colleagues. </a:t>
            </a:r>
            <a:endParaRPr lang="en-US" sz="2800" dirty="0" smtClean="0"/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social and emotional development of children gets affected by Bullying and aggression.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86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2359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Current Related Research overview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71601"/>
            <a:ext cx="10689605" cy="5265682"/>
          </a:xfrm>
        </p:spPr>
        <p:txBody>
          <a:bodyPr>
            <a:noAutofit/>
          </a:bodyPr>
          <a:lstStyle/>
          <a:p>
            <a:r>
              <a:rPr lang="en-US" sz="2800" dirty="0"/>
              <a:t>The current research tends to define how aggression and Bullying get promoted amongst young children in schools. </a:t>
            </a:r>
            <a:endParaRPr lang="en-US" sz="2800" dirty="0" smtClean="0"/>
          </a:p>
          <a:p>
            <a:r>
              <a:rPr lang="en-US" sz="2800" dirty="0" smtClean="0"/>
              <a:t>According </a:t>
            </a:r>
            <a:r>
              <a:rPr lang="en-US" sz="2800" dirty="0"/>
              <a:t>to the BBC, most children tend to become bullies by getting aggressive due to self-esteem issues that develop from violent homes. </a:t>
            </a:r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child who bullies pothers gets affected by the violence that exists within their homes. Most children tend to establish aggression that affects their colleagues within schools </a:t>
            </a:r>
            <a:endParaRPr lang="en-US" sz="2800" dirty="0" smtClean="0"/>
          </a:p>
          <a:p>
            <a:r>
              <a:rPr lang="en-US" sz="2800" dirty="0" smtClean="0"/>
              <a:t>Self-esteem </a:t>
            </a:r>
            <a:r>
              <a:rPr lang="en-US" sz="2800" dirty="0"/>
              <a:t>issues form the principal basis of aggression and Bullying in most schools.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149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42307" cy="13208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Three or more guidance techniques relating to your topic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1067976" cy="4555521"/>
          </a:xfrm>
        </p:spPr>
        <p:txBody>
          <a:bodyPr>
            <a:noAutofit/>
          </a:bodyPr>
          <a:lstStyle/>
          <a:p>
            <a:r>
              <a:rPr lang="en-US" sz="2400" dirty="0"/>
              <a:t>Guidance techniques can get used to promote appropriate processes of interaction amongst children. </a:t>
            </a:r>
            <a:endParaRPr lang="en-US" sz="2400" dirty="0" smtClean="0"/>
          </a:p>
          <a:p>
            <a:r>
              <a:rPr lang="en-US" sz="2400" dirty="0" smtClean="0"/>
              <a:t>The promotion </a:t>
            </a:r>
            <a:r>
              <a:rPr lang="en-US" sz="2400" dirty="0"/>
              <a:t>of alternative thinking strategies amongst children is essential. </a:t>
            </a:r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helps in promoting emotional and social competencies that reduce aggressive behavior amongst children.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development of kindness and compassion among young children is significant in influencing their lives positively. </a:t>
            </a:r>
            <a:endParaRPr lang="en-US" sz="2400" dirty="0" smtClean="0"/>
          </a:p>
          <a:p>
            <a:r>
              <a:rPr lang="en-US" sz="2400" dirty="0" smtClean="0"/>
              <a:t>Compassion </a:t>
            </a:r>
            <a:r>
              <a:rPr lang="en-US" sz="2400" dirty="0"/>
              <a:t>influence that gets provided to the young children in institutions can get used in reducing Bullying and aggressive actions.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1434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Characteristics That Influence Family Behavior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3035"/>
            <a:ext cx="8596668" cy="4228328"/>
          </a:xfrm>
        </p:spPr>
        <p:txBody>
          <a:bodyPr>
            <a:normAutofit/>
          </a:bodyPr>
          <a:lstStyle/>
          <a:p>
            <a:r>
              <a:rPr lang="en-US" sz="2400" dirty="0"/>
              <a:t>Family characteristics that tend to influence the behavior of children include hostility at preschool age, harsh disciplinary practices at preschool age, and family fetal distress. </a:t>
            </a:r>
            <a:endParaRPr lang="en-US" sz="2400" dirty="0" smtClean="0"/>
          </a:p>
          <a:p>
            <a:r>
              <a:rPr lang="en-US" sz="2400" dirty="0" smtClean="0"/>
              <a:t>Most </a:t>
            </a:r>
            <a:r>
              <a:rPr lang="en-US" sz="2400" dirty="0"/>
              <a:t>young children get affected by these kinds of activities that get promoted by their families.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bullying behaviors that get practiced by children get built by harsh family practices. </a:t>
            </a:r>
            <a:endParaRPr lang="en-US" sz="2400" dirty="0" smtClean="0"/>
          </a:p>
          <a:p>
            <a:r>
              <a:rPr lang="en-US" sz="2400" dirty="0" smtClean="0"/>
              <a:t>Also</a:t>
            </a:r>
            <a:r>
              <a:rPr lang="en-US" sz="2400" dirty="0"/>
              <a:t>, the hostility of family members towards young children affects their self-esteem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454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812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Negative Adult-child Interactions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428363" cy="4098321"/>
          </a:xfrm>
        </p:spPr>
        <p:txBody>
          <a:bodyPr>
            <a:noAutofit/>
          </a:bodyPr>
          <a:lstStyle/>
          <a:p>
            <a:r>
              <a:rPr lang="en-US" sz="2400" dirty="0"/>
              <a:t>Parents and teachers play instrumental roles in shaping the behavior of </a:t>
            </a:r>
            <a:r>
              <a:rPr lang="en-US" sz="2400" dirty="0" smtClean="0"/>
              <a:t>children.</a:t>
            </a:r>
          </a:p>
          <a:p>
            <a:r>
              <a:rPr lang="en-US" sz="2400" dirty="0" smtClean="0"/>
              <a:t>Parents </a:t>
            </a:r>
            <a:r>
              <a:rPr lang="en-US" sz="2400" dirty="0"/>
              <a:t>who show their aggressive behavior in front of their children during conflicts or problems are most likely to pass their children's behavior. </a:t>
            </a:r>
            <a:endParaRPr lang="en-US" sz="2400" dirty="0" smtClean="0"/>
          </a:p>
          <a:p>
            <a:r>
              <a:rPr lang="en-US" sz="2400" dirty="0" smtClean="0"/>
              <a:t>Also</a:t>
            </a:r>
            <a:r>
              <a:rPr lang="en-US" sz="2400" dirty="0"/>
              <a:t>, parents who watch aggressive or violent movies with their children are more likely to impact a vicious behavior in children. </a:t>
            </a:r>
            <a:endParaRPr lang="en-US" sz="2400" dirty="0" smtClean="0"/>
          </a:p>
          <a:p>
            <a:r>
              <a:rPr lang="en-US" sz="2400" dirty="0" smtClean="0"/>
              <a:t>Thus </a:t>
            </a:r>
            <a:r>
              <a:rPr lang="en-US" sz="2400" dirty="0"/>
              <a:t>the kids will become aggressive and bully other children.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181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448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Adult-Child Interactions relating to aggression and bullying in young children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421590" cy="3880773"/>
          </a:xfrm>
        </p:spPr>
        <p:txBody>
          <a:bodyPr>
            <a:normAutofit/>
          </a:bodyPr>
          <a:lstStyle/>
          <a:p>
            <a:r>
              <a:rPr lang="en-US" sz="2400" dirty="0"/>
              <a:t>When adults – teachers and parents – take precedence in instilling tactics or programs that reduce bullying and aggression in children, positive outcomes are realized. </a:t>
            </a:r>
            <a:endParaRPr lang="en-US" sz="2400" dirty="0" smtClean="0"/>
          </a:p>
          <a:p>
            <a:r>
              <a:rPr lang="en-US" sz="2400" dirty="0" smtClean="0"/>
              <a:t>When </a:t>
            </a:r>
            <a:r>
              <a:rPr lang="en-US" sz="2400" dirty="0"/>
              <a:t>teachers have installed classroom rules that ensure zero tolerance to aggressive behavior and tendencies, children develop the required ethical norms of being empathetic and kind to others.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370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0828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Guidance </a:t>
            </a:r>
            <a:r>
              <a:rPr lang="en-US" b="1" dirty="0" smtClean="0">
                <a:solidFill>
                  <a:schemeClr val="tx1"/>
                </a:solidFill>
              </a:rPr>
              <a:t>Techniques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0429"/>
            <a:ext cx="9254942" cy="4590934"/>
          </a:xfrm>
        </p:spPr>
        <p:txBody>
          <a:bodyPr>
            <a:normAutofit/>
          </a:bodyPr>
          <a:lstStyle/>
          <a:p>
            <a:r>
              <a:rPr lang="en-US" sz="2400" dirty="0"/>
              <a:t>Aggression and bullying in young children is an unacceptable practice that has to be forestalled.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is because it causes traumatic experiences in bullied children at home or school. </a:t>
            </a:r>
            <a:endParaRPr lang="en-US" sz="2400" dirty="0" smtClean="0"/>
          </a:p>
          <a:p>
            <a:r>
              <a:rPr lang="en-US" sz="2400" dirty="0" smtClean="0"/>
              <a:t>Thus </a:t>
            </a:r>
            <a:r>
              <a:rPr lang="en-US" sz="2400" dirty="0"/>
              <a:t>parents and teachers have to employ various techniques to avert aggressive tendencies and bullying in </a:t>
            </a:r>
            <a:r>
              <a:rPr lang="en-US" sz="2400" dirty="0" smtClean="0"/>
              <a:t>children.</a:t>
            </a:r>
          </a:p>
          <a:p>
            <a:r>
              <a:rPr lang="en-US" sz="2400" dirty="0" smtClean="0"/>
              <a:t>They </a:t>
            </a:r>
            <a:r>
              <a:rPr lang="en-US" sz="2400" dirty="0"/>
              <a:t>have to encourage good behavior in young children. </a:t>
            </a:r>
            <a:endParaRPr lang="en-US" sz="2400" dirty="0" smtClean="0"/>
          </a:p>
          <a:p>
            <a:r>
              <a:rPr lang="en-US" sz="2400" dirty="0" smtClean="0"/>
              <a:t>Employing </a:t>
            </a:r>
            <a:r>
              <a:rPr lang="en-US" sz="2400" dirty="0"/>
              <a:t>the use of positive reinforcement in children is crucial in ensuring that they stop behaving aggressively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216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06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Resources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34663"/>
            <a:ext cx="10689605" cy="4871544"/>
          </a:xfrm>
        </p:spPr>
        <p:txBody>
          <a:bodyPr>
            <a:noAutofit/>
          </a:bodyPr>
          <a:lstStyle/>
          <a:p>
            <a:r>
              <a:rPr lang="en-US" sz="2400" dirty="0"/>
              <a:t>There are myriad resources that can provide parents and teachers with additional information relating to aggression and bullying in young children. </a:t>
            </a:r>
            <a:endParaRPr lang="en-US" sz="2400" dirty="0" smtClean="0"/>
          </a:p>
          <a:p>
            <a:r>
              <a:rPr lang="en-US" sz="2400" dirty="0" smtClean="0"/>
              <a:t>One </a:t>
            </a:r>
            <a:r>
              <a:rPr lang="en-US" sz="2400" dirty="0"/>
              <a:t>of the resources is “About Discipline – Helping Children Develop Self Control” by Anita </a:t>
            </a:r>
            <a:r>
              <a:rPr lang="en-US" sz="2400" dirty="0" err="1"/>
              <a:t>Gurian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Another </a:t>
            </a:r>
            <a:r>
              <a:rPr lang="en-US" sz="2400" dirty="0"/>
              <a:t>resource with meticulous insight regarding the topic is “The Best Way to Discipline Your Kids” by Drake Baer. Lastly, “Teaching Young Children Self-Control Skills: Information for Parents and Educators. </a:t>
            </a:r>
            <a:endParaRPr lang="en-US" sz="2400" dirty="0" smtClean="0"/>
          </a:p>
          <a:p>
            <a:r>
              <a:rPr lang="en-US" sz="2400" dirty="0" smtClean="0"/>
              <a:t>National </a:t>
            </a:r>
            <a:r>
              <a:rPr lang="en-US" sz="2400" dirty="0"/>
              <a:t>Association of School Psychologists (US)” is a remarkable resource with expert information on how to resolve aggressive and bullying behaviors in young children.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127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74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References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7007"/>
            <a:ext cx="9759438" cy="4571999"/>
          </a:xfrm>
        </p:spPr>
        <p:txBody>
          <a:bodyPr>
            <a:noAutofit/>
          </a:bodyPr>
          <a:lstStyle/>
          <a:p>
            <a:r>
              <a:rPr lang="en-US" sz="2400" dirty="0"/>
              <a:t>Chen, Q., Zhu, Y., &amp; Chui, W. H. (2020). A meta-analysis on effects of parenting programs on bullying prevention. </a:t>
            </a:r>
            <a:r>
              <a:rPr lang="en-US" sz="2400" i="1" dirty="0"/>
              <a:t>Trauma, Violence, &amp; Abuse</a:t>
            </a:r>
            <a:r>
              <a:rPr lang="en-US" sz="2400" dirty="0"/>
              <a:t>, 1524838020915619.</a:t>
            </a:r>
          </a:p>
          <a:p>
            <a:r>
              <a:rPr lang="en-US" sz="2400" dirty="0"/>
              <a:t>Hunter, S. (2020). Coping with peer aggression and bullying: Antecedents, processes, and outcomes.</a:t>
            </a:r>
          </a:p>
          <a:p>
            <a:r>
              <a:rPr lang="en-US" sz="2400" dirty="0"/>
              <a:t>Kern, L., </a:t>
            </a:r>
            <a:r>
              <a:rPr lang="en-US" sz="2400" dirty="0" err="1"/>
              <a:t>Simonsen</a:t>
            </a:r>
            <a:r>
              <a:rPr lang="en-US" sz="2400" dirty="0"/>
              <a:t>, B., &amp; Wilkinson, S. (2020). A Review of Behavior-Based Interventions that Address Bullying, Aggressive, and Inappropriate Student Behavior during Recess. </a:t>
            </a:r>
            <a:r>
              <a:rPr lang="en-US" sz="2400" i="1" dirty="0"/>
              <a:t>Education and Treatment of Children</a:t>
            </a:r>
            <a:r>
              <a:rPr lang="en-US" sz="2400" dirty="0"/>
              <a:t>, 1-15.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36658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745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Aggression and Bullying in Young Children Student’s Name Institution Date </vt:lpstr>
      <vt:lpstr>Social And Emotional Development Influence </vt:lpstr>
      <vt:lpstr>Current Related Research overview</vt:lpstr>
      <vt:lpstr>Three or more guidance techniques relating to your topic </vt:lpstr>
      <vt:lpstr>Characteristics That Influence Family Behavior </vt:lpstr>
      <vt:lpstr>Negative Adult-child Interactions </vt:lpstr>
      <vt:lpstr>Adult-Child Interactions relating to aggression and bullying in young children  </vt:lpstr>
      <vt:lpstr>Guidance Techniques</vt:lpstr>
      <vt:lpstr>Resources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Aggression and Bullying in Young Children Student’s Name Institution Date</dc:title>
  <dc:creator>Windows User</dc:creator>
  <cp:lastModifiedBy>Windows User</cp:lastModifiedBy>
  <cp:revision>4</cp:revision>
  <dcterms:created xsi:type="dcterms:W3CDTF">2020-08-03T14:34:22Z</dcterms:created>
  <dcterms:modified xsi:type="dcterms:W3CDTF">2020-08-03T15:03:48Z</dcterms:modified>
</cp:coreProperties>
</file>